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4" r:id="rId1"/>
  </p:sldMasterIdLst>
  <p:sldIdLst>
    <p:sldId id="257" r:id="rId2"/>
    <p:sldId id="265" r:id="rId3"/>
    <p:sldId id="258" r:id="rId4"/>
    <p:sldId id="259" r:id="rId5"/>
    <p:sldId id="260" r:id="rId6"/>
    <p:sldId id="261" r:id="rId7"/>
    <p:sldId id="256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98" autoAdjust="0"/>
    <p:restoredTop sz="94759" autoAdjust="0"/>
  </p:normalViewPr>
  <p:slideViewPr>
    <p:cSldViewPr snapToGrid="0" snapToObjects="1">
      <p:cViewPr varScale="1">
        <p:scale>
          <a:sx n="94" d="100"/>
          <a:sy n="94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136C-305B-E440-BD12-7B7B22FFD2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3C361-E2C3-D64B-BB37-71B4CFD3D32A}" type="datetimeFigureOut">
              <a:rPr lang="en-US" smtClean="0"/>
              <a:pPr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BB561-B900-1841-9869-B9A719963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551" y="1200976"/>
            <a:ext cx="3910341" cy="25927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255" y="1811826"/>
            <a:ext cx="4414143" cy="364568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86" y="417876"/>
            <a:ext cx="2159000" cy="254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0009" y="2877426"/>
            <a:ext cx="2055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 page from Matthew, from Papyrus 1, </a:t>
            </a:r>
            <a:r>
              <a:rPr lang="en-US" sz="1400" dirty="0" err="1" smtClean="0"/>
              <a:t>c</a:t>
            </a:r>
            <a:r>
              <a:rPr lang="en-US" sz="1400" dirty="0" smtClean="0"/>
              <a:t>. 250 AD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779" y="599360"/>
            <a:ext cx="4578440" cy="3861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8443" y="3292252"/>
            <a:ext cx="3429000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03" y="424775"/>
            <a:ext cx="8229600" cy="4635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4642" y="1784325"/>
            <a:ext cx="4437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dirty="0" err="1" smtClean="0">
                <a:solidFill>
                  <a:srgbClr val="1A1A1A"/>
                </a:solidFill>
                <a:latin typeface="ArialMT"/>
              </a:rPr>
              <a:t>ref·u·geeˌ</a:t>
            </a:r>
            <a:endParaRPr lang="en-US" sz="5600" dirty="0" smtClean="0">
              <a:solidFill>
                <a:srgbClr val="1A1A1A"/>
              </a:solidFill>
              <a:latin typeface="ArialMT"/>
            </a:endParaRPr>
          </a:p>
          <a:p>
            <a:r>
              <a:rPr lang="en-US" sz="5600" dirty="0">
                <a:solidFill>
                  <a:srgbClr val="1A1A1A"/>
                </a:solidFill>
                <a:latin typeface="ArialMT"/>
              </a:rPr>
              <a:t>/</a:t>
            </a:r>
            <a:r>
              <a:rPr lang="en-US" sz="5600" dirty="0" err="1" smtClean="0">
                <a:solidFill>
                  <a:srgbClr val="1A1A1A"/>
                </a:solidFill>
                <a:latin typeface="ArialMT"/>
              </a:rPr>
              <a:t>refyo͝oˈjē</a:t>
            </a:r>
            <a:r>
              <a:rPr lang="en-US" sz="5600" dirty="0">
                <a:solidFill>
                  <a:srgbClr val="1A1A1A"/>
                </a:solidFill>
                <a:latin typeface="ArialMT"/>
              </a:rPr>
              <a:t>/</a:t>
            </a:r>
            <a:endParaRPr lang="en-US" sz="5600" dirty="0"/>
          </a:p>
        </p:txBody>
      </p:sp>
      <p:sp>
        <p:nvSpPr>
          <p:cNvPr id="3" name="TextBox 2"/>
          <p:cNvSpPr txBox="1"/>
          <p:nvPr/>
        </p:nvSpPr>
        <p:spPr>
          <a:xfrm>
            <a:off x="4533816" y="4211652"/>
            <a:ext cx="176655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1A1A1A"/>
                </a:solidFill>
                <a:latin typeface="ArialMT"/>
              </a:rPr>
              <a:t>mi·grant</a:t>
            </a:r>
            <a:r>
              <a:rPr lang="en-US" dirty="0" err="1" smtClean="0">
                <a:solidFill>
                  <a:srgbClr val="1A1A1A"/>
                </a:solidFill>
                <a:latin typeface="ArialMT"/>
              </a:rPr>
              <a:t>ˈ</a:t>
            </a:r>
            <a:endParaRPr lang="en-US" dirty="0" smtClean="0">
              <a:solidFill>
                <a:srgbClr val="1A1A1A"/>
              </a:solidFill>
              <a:latin typeface="ArialMT"/>
            </a:endParaRPr>
          </a:p>
          <a:p>
            <a:r>
              <a:rPr lang="en-US" dirty="0" smtClean="0">
                <a:solidFill>
                  <a:srgbClr val="1A1A1A"/>
                </a:solidFill>
                <a:latin typeface="ArialMT"/>
              </a:rPr>
              <a:t>/</a:t>
            </a:r>
            <a:r>
              <a:rPr lang="en-US" dirty="0" err="1" smtClean="0">
                <a:solidFill>
                  <a:srgbClr val="1A1A1A"/>
                </a:solidFill>
                <a:latin typeface="ArialMT"/>
              </a:rPr>
              <a:t>mīɡrənt</a:t>
            </a:r>
            <a:r>
              <a:rPr lang="en-US" dirty="0">
                <a:solidFill>
                  <a:srgbClr val="1A1A1A"/>
                </a:solidFill>
                <a:latin typeface="ArialMT"/>
              </a:rPr>
              <a:t>/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003" y="962921"/>
            <a:ext cx="7395587" cy="523507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947" y="938625"/>
            <a:ext cx="6082270" cy="478407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64" y="192900"/>
            <a:ext cx="8703912" cy="42154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56" y="3018442"/>
            <a:ext cx="5122675" cy="38395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453" y="3734878"/>
            <a:ext cx="3378200" cy="2400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080" y="511993"/>
            <a:ext cx="7867524" cy="57039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6" y="176824"/>
            <a:ext cx="9015376" cy="67557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56106" y="1672194"/>
            <a:ext cx="652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Syria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2587" y="2089751"/>
            <a:ext cx="561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Iraq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05530" y="2089751"/>
            <a:ext cx="561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Iran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22588" y="3681178"/>
            <a:ext cx="1497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Saudi Arabia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67195" y="2564160"/>
            <a:ext cx="85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Kuwait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47972" y="1720419"/>
            <a:ext cx="1008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Lebanon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50643" y="2483785"/>
            <a:ext cx="826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Jordan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94596" y="3198927"/>
            <a:ext cx="92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Bahrain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28675" y="3584335"/>
            <a:ext cx="728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Qatar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39297" y="3970527"/>
            <a:ext cx="581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UAE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44662" y="4549227"/>
            <a:ext cx="766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Oman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26040" y="5160077"/>
            <a:ext cx="830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Yemen</a:t>
            </a:r>
            <a:endParaRPr 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8650" y="1804618"/>
            <a:ext cx="735329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dirty="0" err="1" smtClean="0">
                <a:solidFill>
                  <a:srgbClr val="1A1A1A"/>
                </a:solidFill>
                <a:latin typeface="ArialMT"/>
              </a:rPr>
              <a:t>xen·o·pho·bi·aˌ</a:t>
            </a:r>
            <a:endParaRPr lang="en-US" sz="5000" dirty="0" smtClean="0">
              <a:solidFill>
                <a:srgbClr val="1A1A1A"/>
              </a:solidFill>
              <a:latin typeface="ArialMT"/>
            </a:endParaRPr>
          </a:p>
          <a:p>
            <a:r>
              <a:rPr lang="en-US" sz="5000" dirty="0" smtClean="0">
                <a:solidFill>
                  <a:srgbClr val="1A1A1A"/>
                </a:solidFill>
                <a:latin typeface="ArialMT"/>
              </a:rPr>
              <a:t>/</a:t>
            </a:r>
            <a:r>
              <a:rPr lang="en-US" sz="5000" dirty="0" err="1" smtClean="0">
                <a:solidFill>
                  <a:srgbClr val="1A1A1A"/>
                </a:solidFill>
                <a:latin typeface="ArialMT"/>
              </a:rPr>
              <a:t>zenəˈfōbēə</a:t>
            </a:r>
            <a:r>
              <a:rPr lang="en-US" sz="5000" dirty="0" err="1">
                <a:solidFill>
                  <a:srgbClr val="1A1A1A"/>
                </a:solidFill>
                <a:latin typeface="ArialMT"/>
              </a:rPr>
              <a:t>,ˌzēnəˈfōbēə</a:t>
            </a:r>
            <a:r>
              <a:rPr lang="en-US" sz="5000" dirty="0">
                <a:solidFill>
                  <a:srgbClr val="1A1A1A"/>
                </a:solidFill>
                <a:latin typeface="ArialMT"/>
              </a:rPr>
              <a:t>/</a:t>
            </a:r>
            <a:endParaRPr lang="en-US" sz="5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40</Words>
  <Application>Microsoft Macintosh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EPC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Joyce Hamd</dc:creator>
  <cp:lastModifiedBy>Joyce Hamd</cp:lastModifiedBy>
  <cp:revision>11</cp:revision>
  <dcterms:created xsi:type="dcterms:W3CDTF">2015-09-07T23:41:09Z</dcterms:created>
  <dcterms:modified xsi:type="dcterms:W3CDTF">2015-09-07T23:46:18Z</dcterms:modified>
</cp:coreProperties>
</file>